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56" r:id="rId2"/>
    <p:sldMasterId id="2147484165" r:id="rId3"/>
  </p:sldMasterIdLst>
  <p:notesMasterIdLst>
    <p:notesMasterId r:id="rId14"/>
  </p:notesMasterIdLst>
  <p:handoutMasterIdLst>
    <p:handoutMasterId r:id="rId15"/>
  </p:handoutMasterIdLst>
  <p:sldIdLst>
    <p:sldId id="348" r:id="rId4"/>
    <p:sldId id="421" r:id="rId5"/>
    <p:sldId id="422" r:id="rId6"/>
    <p:sldId id="423" r:id="rId7"/>
    <p:sldId id="424" r:id="rId8"/>
    <p:sldId id="429" r:id="rId9"/>
    <p:sldId id="426" r:id="rId10"/>
    <p:sldId id="427" r:id="rId11"/>
    <p:sldId id="428" r:id="rId12"/>
    <p:sldId id="419" r:id="rId13"/>
  </p:sldIdLst>
  <p:sldSz cx="9144000" cy="6858000" type="screen4x3"/>
  <p:notesSz cx="6797675" cy="9926638"/>
  <p:custDataLst>
    <p:tags r:id="rId16"/>
  </p:custDataLst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0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72"/>
    <a:srgbClr val="468EC8"/>
    <a:srgbClr val="CC0000"/>
    <a:srgbClr val="6666FF"/>
    <a:srgbClr val="0066FF"/>
    <a:srgbClr val="B9CDE5"/>
    <a:srgbClr val="00B0F0"/>
    <a:srgbClr val="0070C0"/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48" autoAdjust="0"/>
  </p:normalViewPr>
  <p:slideViewPr>
    <p:cSldViewPr>
      <p:cViewPr varScale="1">
        <p:scale>
          <a:sx n="65" d="100"/>
          <a:sy n="65" d="100"/>
        </p:scale>
        <p:origin x="-1536" y="-108"/>
      </p:cViewPr>
      <p:guideLst>
        <p:guide orient="horz" pos="300"/>
        <p:guide pos="15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3AD4E36-5679-4C47-A3EC-FD22F0113E53}" type="datetimeFigureOut">
              <a:rPr lang="it-IT"/>
              <a:pPr>
                <a:defRPr/>
              </a:pPr>
              <a:t>22/01/2020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55A382-3EAF-46F6-B35C-376A7910DA8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5A3D0B-C2ED-4955-AA6D-4C396DA7AB6C}" type="datetimeFigureOut">
              <a:rPr lang="it-IT"/>
              <a:pPr>
                <a:defRPr/>
              </a:pPr>
              <a:t>22/01/2020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it-IT" noProof="0" smtClean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2" y="4715713"/>
            <a:ext cx="5438775" cy="4466511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0AE558E-CA17-493B-BB19-F2039B4678A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995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AE558E-CA17-493B-BB19-F2039B4678A0}" type="slidenum">
              <a:rPr lang="it-IT" smtClean="0"/>
              <a:pPr>
                <a:defRPr/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03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1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3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2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4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3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5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4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6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4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7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80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8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6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9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0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/>
          <p:cNvSpPr/>
          <p:nvPr userDrawn="1"/>
        </p:nvSpPr>
        <p:spPr>
          <a:xfrm>
            <a:off x="2771801" y="836712"/>
            <a:ext cx="3600400" cy="3600400"/>
          </a:xfrm>
          <a:prstGeom prst="ellipse">
            <a:avLst/>
          </a:prstGeom>
          <a:solidFill>
            <a:schemeClr val="accent1">
              <a:lumMod val="50000"/>
              <a:alpha val="57000"/>
            </a:schemeClr>
          </a:solidFill>
          <a:ln w="28575">
            <a:solidFill>
              <a:schemeClr val="accent1">
                <a:lumMod val="40000"/>
                <a:lumOff val="60000"/>
                <a:alpha val="59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/>
          <p:cNvCxnSpPr/>
          <p:nvPr userDrawn="1"/>
        </p:nvCxnSpPr>
        <p:spPr>
          <a:xfrm>
            <a:off x="3203848" y="2793545"/>
            <a:ext cx="28083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 userDrawn="1"/>
        </p:nvSpPr>
        <p:spPr>
          <a:xfrm>
            <a:off x="3203848" y="285240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Educazione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Lavoro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Istruzione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</a:t>
            </a:r>
            <a:endParaRPr lang="it-IT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51" y="1556262"/>
            <a:ext cx="3366920" cy="1178422"/>
          </a:xfrm>
          <a:prstGeom prst="rect">
            <a:avLst/>
          </a:prstGeom>
        </p:spPr>
      </p:pic>
      <p:sp>
        <p:nvSpPr>
          <p:cNvPr id="13" name="Segnaposto tes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75168"/>
            <a:ext cx="9144000" cy="6260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15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317813"/>
            <a:ext cx="9144000" cy="487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Nome relatore - ruolo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9586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ina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2"/>
          <p:cNvSpPr>
            <a:spLocks noGrp="1"/>
          </p:cNvSpPr>
          <p:nvPr>
            <p:ph type="body" sz="quarter" idx="13"/>
          </p:nvPr>
        </p:nvSpPr>
        <p:spPr>
          <a:xfrm>
            <a:off x="2127224" y="6453336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6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6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3219212" cy="249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482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2585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EEC811-5BB2-4992-A996-79DDC61EDF1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immagine 2"/>
          <p:cNvSpPr>
            <a:spLocks noGrp="1"/>
          </p:cNvSpPr>
          <p:nvPr>
            <p:ph type="pic" sz="quarter" idx="17" hasCustomPrompt="1"/>
          </p:nvPr>
        </p:nvSpPr>
        <p:spPr>
          <a:xfrm>
            <a:off x="7629570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  <p:sp>
        <p:nvSpPr>
          <p:cNvPr id="12" name="Segnaposto immagine 2"/>
          <p:cNvSpPr>
            <a:spLocks noGrp="1"/>
          </p:cNvSpPr>
          <p:nvPr>
            <p:ph type="pic" sz="quarter" idx="18" hasCustomPrompt="1"/>
          </p:nvPr>
        </p:nvSpPr>
        <p:spPr>
          <a:xfrm>
            <a:off x="6300193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19" hasCustomPrompt="1"/>
          </p:nvPr>
        </p:nvSpPr>
        <p:spPr>
          <a:xfrm>
            <a:off x="4970813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05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2459092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6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/>
          <p:cNvSpPr/>
          <p:nvPr userDrawn="1"/>
        </p:nvSpPr>
        <p:spPr>
          <a:xfrm>
            <a:off x="2771801" y="1484784"/>
            <a:ext cx="3600400" cy="3600400"/>
          </a:xfrm>
          <a:prstGeom prst="ellipse">
            <a:avLst/>
          </a:prstGeom>
          <a:solidFill>
            <a:schemeClr val="accent1">
              <a:lumMod val="50000"/>
              <a:alpha val="57000"/>
            </a:schemeClr>
          </a:solidFill>
          <a:ln w="28575">
            <a:solidFill>
              <a:schemeClr val="accent1">
                <a:lumMod val="40000"/>
                <a:lumOff val="60000"/>
                <a:alpha val="59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3" y="1772816"/>
            <a:ext cx="1177015" cy="411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41215"/>
            <a:ext cx="9144000" cy="18875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6000"/>
              </a:lnSpc>
              <a:buNone/>
              <a:defRPr sz="6000" b="1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</a:p>
          <a:p>
            <a:pPr lvl="0"/>
            <a:r>
              <a:rPr lang="it-IT" dirty="0" smtClean="0"/>
              <a:t>sezione</a:t>
            </a:r>
            <a:endParaRPr lang="it-IT" dirty="0"/>
          </a:p>
        </p:txBody>
      </p:sp>
      <p:sp>
        <p:nvSpPr>
          <p:cNvPr id="7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4248150" y="4228753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277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0"/>
                </a:schemeClr>
              </a:gs>
              <a:gs pos="8600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3" name="Segnaposto immagine 2"/>
          <p:cNvSpPr>
            <a:spLocks noGrp="1"/>
          </p:cNvSpPr>
          <p:nvPr>
            <p:ph type="pic" sz="quarter" idx="10"/>
          </p:nvPr>
        </p:nvSpPr>
        <p:spPr>
          <a:xfrm>
            <a:off x="323850" y="1700213"/>
            <a:ext cx="8424614" cy="48244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6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052513"/>
            <a:ext cx="8424863" cy="504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7773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729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55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512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/>
          <p:cNvSpPr/>
          <p:nvPr/>
        </p:nvSpPr>
        <p:spPr>
          <a:xfrm>
            <a:off x="2994778" y="1772816"/>
            <a:ext cx="3154443" cy="2911794"/>
          </a:xfrm>
          <a:prstGeom prst="ellipse">
            <a:avLst/>
          </a:prstGeom>
          <a:solidFill>
            <a:srgbClr val="00517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12" name="Segnaposto testo 7"/>
          <p:cNvSpPr txBox="1">
            <a:spLocks/>
          </p:cNvSpPr>
          <p:nvPr userDrawn="1"/>
        </p:nvSpPr>
        <p:spPr>
          <a:xfrm>
            <a:off x="-180528" y="2521744"/>
            <a:ext cx="9583923" cy="1191464"/>
          </a:xfrm>
          <a:prstGeom prst="rect">
            <a:avLst/>
          </a:prstGeom>
          <a:solidFill>
            <a:srgbClr val="005172">
              <a:alpha val="50196"/>
            </a:srgbClr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ts val="6000"/>
              </a:lnSpc>
              <a:buNone/>
              <a:defRPr sz="4000" b="1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it-IT" sz="1800" dirty="0"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3" y="1936925"/>
            <a:ext cx="1177015" cy="411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49574"/>
            <a:ext cx="9144000" cy="18875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6000"/>
              </a:lnSpc>
              <a:buNone/>
              <a:defRPr sz="6000" b="1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</a:p>
          <a:p>
            <a:pPr lvl="0"/>
            <a:r>
              <a:rPr lang="it-IT" dirty="0" smtClean="0"/>
              <a:t>sezione</a:t>
            </a:r>
            <a:endParaRPr lang="it-IT" dirty="0"/>
          </a:p>
        </p:txBody>
      </p:sp>
      <p:sp>
        <p:nvSpPr>
          <p:cNvPr id="7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4248150" y="4228753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7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ina 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5139424" cy="2603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17" name="Segnaposto testo 32"/>
          <p:cNvSpPr>
            <a:spLocks noGrp="1"/>
          </p:cNvSpPr>
          <p:nvPr>
            <p:ph type="body" sz="quarter" idx="13" hasCustomPrompt="1"/>
          </p:nvPr>
        </p:nvSpPr>
        <p:spPr>
          <a:xfrm>
            <a:off x="4306125" y="6453336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sz="1015" dirty="0" smtClean="0"/>
              <a:t>Programmi istituzionali 2015-2016</a:t>
            </a:r>
            <a:endParaRPr lang="it-IT" sz="1015" dirty="0"/>
          </a:p>
        </p:txBody>
      </p:sp>
      <p:sp>
        <p:nvSpPr>
          <p:cNvPr id="18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5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19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368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bg1"/>
                </a:solidFill>
                <a:latin typeface="+mn-lt"/>
              </a:defRPr>
            </a:lvl1pPr>
          </a:lstStyle>
          <a:p>
            <a:fld id="{F5EEC811-5BB2-4992-A996-79DDC61EDF12}" type="slidenum">
              <a:rPr lang="it-IT" smtClean="0">
                <a:solidFill>
                  <a:prstClr val="white"/>
                </a:solidFill>
              </a:rPr>
              <a:pPr/>
              <a:t>‹N›</a:t>
            </a:fld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14" name="Rettangolo 13"/>
          <p:cNvSpPr/>
          <p:nvPr userDrawn="1"/>
        </p:nvSpPr>
        <p:spPr>
          <a:xfrm>
            <a:off x="251521" y="714852"/>
            <a:ext cx="8995045" cy="4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1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agina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2"/>
          <p:cNvSpPr>
            <a:spLocks noGrp="1"/>
          </p:cNvSpPr>
          <p:nvPr>
            <p:ph type="body" sz="quarter" idx="13"/>
          </p:nvPr>
        </p:nvSpPr>
        <p:spPr>
          <a:xfrm>
            <a:off x="2127223" y="6450144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1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6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5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4740610" cy="2603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368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92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EEC811-5BB2-4992-A996-79DDC61EDF1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4" name="Rettangolo 13"/>
          <p:cNvSpPr/>
          <p:nvPr userDrawn="1"/>
        </p:nvSpPr>
        <p:spPr>
          <a:xfrm>
            <a:off x="251521" y="692696"/>
            <a:ext cx="8995045" cy="4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40000"/>
                    </a14:imgEffect>
                    <a14:imgEffect>
                      <a14:colorTemperature colorTemp="7200"/>
                    </a14:imgEffect>
                    <a14:imgEffect>
                      <a14:saturation sat="16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9" t="-1" r="10618" b="1035"/>
          <a:stretch/>
        </p:blipFill>
        <p:spPr>
          <a:xfrm>
            <a:off x="1" y="0"/>
            <a:ext cx="9144000" cy="688538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3"/>
          <a:stretch/>
        </p:blipFill>
        <p:spPr>
          <a:xfrm>
            <a:off x="8358970" y="113160"/>
            <a:ext cx="547534" cy="579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53" r:id="rId2"/>
    <p:sldLayoutId id="2147484164" r:id="rId3"/>
    <p:sldLayoutId id="2147484170" r:id="rId4"/>
    <p:sldLayoutId id="214748417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 hidden="1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0"/>
                </a:schemeClr>
              </a:gs>
              <a:gs pos="8600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 userDrawn="1"/>
        </p:nvSpPr>
        <p:spPr>
          <a:xfrm>
            <a:off x="6699006" y="6581004"/>
            <a:ext cx="2529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2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Comunicazione Istituzionale ELIS</a:t>
            </a:r>
            <a:endParaRPr lang="it-IT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ttangolo 3"/>
          <p:cNvSpPr/>
          <p:nvPr userDrawn="1"/>
        </p:nvSpPr>
        <p:spPr>
          <a:xfrm>
            <a:off x="0" y="6237311"/>
            <a:ext cx="9143999" cy="62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effectLst/>
            </a:endParaRP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40000"/>
                    </a14:imgEffect>
                    <a14:imgEffect>
                      <a14:colorTemperature colorTemp="7200"/>
                    </a14:imgEffect>
                    <a14:imgEffect>
                      <a14:saturation sat="16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3" r="9644" b="87974"/>
          <a:stretch/>
        </p:blipFill>
        <p:spPr>
          <a:xfrm flipH="1">
            <a:off x="-2" y="1"/>
            <a:ext cx="9143999" cy="83671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388277"/>
            <a:ext cx="1008833" cy="353091"/>
          </a:xfrm>
          <a:prstGeom prst="rect">
            <a:avLst/>
          </a:prstGeom>
          <a:noFill/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3"/>
          <a:stretch/>
        </p:blipFill>
        <p:spPr>
          <a:xfrm>
            <a:off x="8358970" y="113160"/>
            <a:ext cx="547534" cy="579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82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71" r:id="rId2"/>
    <p:sldLayoutId id="2147484174" r:id="rId3"/>
    <p:sldLayoutId id="2147484176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9" r:id="rId10"/>
    <p:sldLayoutId id="2147484190" r:id="rId11"/>
    <p:sldLayoutId id="2147484191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54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0" y="2492896"/>
            <a:ext cx="9144000" cy="864096"/>
          </a:xfrm>
        </p:spPr>
        <p:txBody>
          <a:bodyPr/>
          <a:lstStyle/>
          <a:p>
            <a:r>
              <a:rPr lang="it-IT" sz="5400" dirty="0" smtClean="0"/>
              <a:t>HTML</a:t>
            </a:r>
            <a:endParaRPr lang="it-IT" sz="5400" dirty="0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0" y="5035208"/>
            <a:ext cx="9144000" cy="62604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ts val="6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6000" b="1" kern="12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215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2780928"/>
            <a:ext cx="9144000" cy="1887538"/>
          </a:xfrm>
        </p:spPr>
        <p:txBody>
          <a:bodyPr/>
          <a:lstStyle/>
          <a:p>
            <a:r>
              <a:rPr lang="it-IT" dirty="0" smtClean="0"/>
              <a:t>Grazie</a:t>
            </a:r>
            <a:endParaRPr lang="it-IT" dirty="0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899592" y="4797152"/>
            <a:ext cx="2952328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dirty="0"/>
          </a:p>
        </p:txBody>
      </p:sp>
      <p:sp>
        <p:nvSpPr>
          <p:cNvPr id="5" name="Segnaposto testo 4"/>
          <p:cNvSpPr txBox="1">
            <a:spLocks/>
          </p:cNvSpPr>
          <p:nvPr/>
        </p:nvSpPr>
        <p:spPr>
          <a:xfrm>
            <a:off x="5457056" y="4797152"/>
            <a:ext cx="2952328" cy="108012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916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27384"/>
            <a:ext cx="7772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Corso HTML Base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371600" y="2060848"/>
            <a:ext cx="64008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Modulo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</a:p>
          <a:p>
            <a:pPr marL="0" indent="0">
              <a:buNone/>
            </a:pP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Fondamenti HTML</a:t>
            </a: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5974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715321" y="0"/>
            <a:ext cx="7772400" cy="836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Concetti</a:t>
            </a: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 base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401121" y="1916832"/>
            <a:ext cx="6400800" cy="4464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36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H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yper</a:t>
            </a:r>
            <a:r>
              <a:rPr lang="it-IT" sz="36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T</a:t>
            </a:r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ext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3600" b="1" i="1" dirty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M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arkup </a:t>
            </a:r>
            <a:r>
              <a:rPr lang="it-IT" sz="36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L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anguage</a:t>
            </a:r>
          </a:p>
          <a:p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Documenti </a:t>
            </a:r>
            <a:r>
              <a:rPr lang="it-IT" sz="1800" b="1" i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HTML  - D.O.M. 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(</a:t>
            </a:r>
            <a:r>
              <a:rPr lang="it-IT" sz="18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D</a:t>
            </a:r>
            <a:r>
              <a:rPr lang="it-IT" sz="1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ocument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O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bject </a:t>
            </a:r>
            <a:r>
              <a:rPr lang="it-IT" sz="1800" b="1" i="1" dirty="0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M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odel)</a:t>
            </a:r>
          </a:p>
          <a:p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File di testo codici A.S.C.I.I. (editor di testo - </a:t>
            </a:r>
            <a:r>
              <a:rPr lang="it-IT" sz="1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Notepad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)</a:t>
            </a:r>
            <a:endParaRPr lang="it-IT" sz="1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Svincola la piattaforma di utilizzo</a:t>
            </a:r>
          </a:p>
          <a:p>
            <a:r>
              <a:rPr lang="it-IT" sz="1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Files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strutturato</a:t>
            </a:r>
            <a:endParaRPr lang="it-IT" sz="1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Gestione della grafica</a:t>
            </a:r>
          </a:p>
          <a:p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Linguaggio di markup</a:t>
            </a:r>
          </a:p>
          <a:p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WYSIWYG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 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- </a:t>
            </a:r>
            <a:r>
              <a:rPr lang="it-IT" sz="1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What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You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See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Is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What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You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Get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("quello che vedi è quello che è" 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).</a:t>
            </a:r>
          </a:p>
          <a:p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TAG</a:t>
            </a:r>
          </a:p>
          <a:p>
            <a:endParaRPr lang="it-IT" sz="1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6754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715321" y="-171400"/>
            <a:ext cx="77724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TAG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715322" y="1268760"/>
            <a:ext cx="7889126" cy="475252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Etichetta</a:t>
            </a: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, marcatore, 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identificatore</a:t>
            </a:r>
          </a:p>
          <a:p>
            <a:pPr marL="0" indent="0">
              <a:buNone/>
            </a:pP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Oggetto 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grafico</a:t>
            </a:r>
          </a:p>
          <a:p>
            <a:pPr marL="0" indent="0">
              <a:buNone/>
            </a:pP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Gerarchia</a:t>
            </a:r>
          </a:p>
          <a:p>
            <a:pPr marL="0" indent="0">
              <a:buNone/>
            </a:pPr>
            <a:r>
              <a:rPr lang="it-IT" sz="1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Errori di 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scrittura, blocca lettura del file html</a:t>
            </a:r>
          </a:p>
          <a:p>
            <a:pPr marL="0" indent="0">
              <a:buNone/>
            </a:pP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Apertura – chiusura &lt;</a:t>
            </a:r>
            <a:r>
              <a:rPr lang="it-IT" sz="1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tag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&gt;&lt;/</a:t>
            </a:r>
            <a:r>
              <a:rPr lang="it-IT" sz="1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tag</a:t>
            </a: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0" indent="0">
              <a:buNone/>
            </a:pPr>
            <a:r>
              <a:rPr lang="it-IT" sz="1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Standard tutto «minuscolo»</a:t>
            </a: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nometag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attributo1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=“valore1”</a:t>
            </a: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…	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attributox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valorex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”&gt;</a:t>
            </a:r>
          </a:p>
          <a:p>
            <a:pPr marL="0" indent="0">
              <a:buNone/>
            </a:pPr>
            <a:r>
              <a:rPr lang="it-IT" sz="1600" i="1" dirty="0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600" i="1" dirty="0" err="1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nomenuovotag</a:t>
            </a:r>
            <a:endParaRPr lang="it-IT" sz="1600" i="1" dirty="0">
              <a:solidFill>
                <a:srgbClr val="00B0F0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attributo1</a:t>
            </a: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=“valore1”</a:t>
            </a:r>
          </a:p>
          <a:p>
            <a:pPr marL="0" indent="0">
              <a:buNone/>
            </a:pP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…</a:t>
            </a: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</a:t>
            </a:r>
          </a:p>
          <a:p>
            <a:pPr marL="0" indent="0">
              <a:buNone/>
            </a:pP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err="1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attributox</a:t>
            </a: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=“</a:t>
            </a:r>
            <a:r>
              <a:rPr lang="it-IT" sz="1600" i="1" dirty="0" err="1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valorex</a:t>
            </a:r>
            <a:r>
              <a:rPr lang="it-IT" sz="16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”&gt;</a:t>
            </a:r>
          </a:p>
          <a:p>
            <a:pPr marL="0" indent="0">
              <a:buNone/>
            </a:pPr>
            <a:endParaRPr lang="it-IT" sz="1600" i="1" dirty="0">
              <a:solidFill>
                <a:srgbClr val="00B0F0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600" i="1" dirty="0" err="1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nomenuovotag</a:t>
            </a:r>
            <a:r>
              <a:rPr lang="it-IT" sz="1600" i="1" dirty="0" smtClean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nometag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21772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715321" y="0"/>
            <a:ext cx="7772400" cy="90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Gerarchia</a:t>
            </a: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 di base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401121" y="1772816"/>
            <a:ext cx="6400800" cy="22322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&lt;!DOCTYPE html&gt;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&lt;html&gt;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&lt;head&gt;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title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Titolo del documento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title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&lt;/head&gt;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Nel mezzo del 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cammin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di nostra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&lt;/html&gt;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928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09120"/>
            <a:ext cx="6115050" cy="1666875"/>
          </a:xfrm>
          <a:prstGeom prst="rect">
            <a:avLst/>
          </a:prstGeom>
          <a:noFill/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bliqueBottom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ottotitolo 2"/>
          <p:cNvSpPr txBox="1">
            <a:spLocks/>
          </p:cNvSpPr>
          <p:nvPr/>
        </p:nvSpPr>
        <p:spPr>
          <a:xfrm>
            <a:off x="1401121" y="1772816"/>
            <a:ext cx="6400800" cy="22322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&lt;!DOCTYPE html&gt;</a:t>
            </a: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&lt;html&gt;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&lt;head&gt;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title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Titolo del documento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title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&lt;/head&gt;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Nel mezzo del 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cammin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di nostra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&lt;/html&gt;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715321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Gerarchia</a:t>
            </a: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 di base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73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715321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Sezione</a:t>
            </a: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 HEAD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401121" y="2348880"/>
            <a:ext cx="6400800" cy="33123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&lt;head&gt;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&lt;Title&gt;</a:t>
            </a: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Titolo della pagina</a:t>
            </a: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&lt;/Title&gt;</a:t>
            </a: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&lt;link 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="file.css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 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rel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stylesheet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  TYPE=“text/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css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 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/&gt;</a:t>
            </a: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META 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name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author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 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content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=“Topolino"&gt;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META 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name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description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content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=“Corso html"&gt;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META </a:t>
            </a:r>
            <a:r>
              <a:rPr lang="it-IT" sz="16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name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keywords</a:t>
            </a: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content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=“Cani, Gatti"&gt;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&lt;/head&gt;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58278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715321" y="-243407"/>
            <a:ext cx="77724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Sezione</a:t>
            </a: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 BODY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251520" y="2288701"/>
            <a:ext cx="4968552" cy="2808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 BGCOLOR="#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AFFFFF" BACKGROUND=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sfondo.jpg"&gt;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Alcuni attributi della sezione body</a:t>
            </a:r>
          </a:p>
          <a:p>
            <a:pPr marL="0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&lt;H1&gt;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carattere 1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&lt;/H1&gt;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H2&gt;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&lt;/H2&gt;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H3&gt;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3&lt;/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H3&gt;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H4&gt;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4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&lt;/H4&gt;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H5&gt;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5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&lt;/H5&gt;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H6&gt;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6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&lt;/H6&gt;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6810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715321" y="-4594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Sezione</a:t>
            </a: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 BODY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251520" y="2288701"/>
            <a:ext cx="4968552" cy="2808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 BGCOLOR="#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AFFFFF" BACKGROUND=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sfondo.jpg"&gt;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Alcuni attributi della sezione body</a:t>
            </a:r>
          </a:p>
          <a:p>
            <a:pPr marL="0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&lt;H1&gt;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carattere 1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&lt;/H1&gt;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H2&gt;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2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&lt;/H2&gt;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H3&gt;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3&lt;/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H3&gt;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H4&gt;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4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&lt;/H4&gt;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H5&gt;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5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&lt;/H5&gt;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H6&gt; carattere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6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&lt;/H6&gt;</a:t>
            </a:r>
          </a:p>
          <a:p>
            <a:pPr marL="0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59" y="3068960"/>
            <a:ext cx="380030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94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4476de6b2803f6268efc861957bd92ad755a36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Autofit/>
      </a:bodyPr>
      <a:lstStyle>
        <a:defPPr marL="0" indent="0" algn="ctr">
          <a:buNone/>
          <a:defRPr sz="24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8713</TotalTime>
  <Words>111</Words>
  <Application>Microsoft Office PowerPoint</Application>
  <PresentationFormat>Presentazione su schermo (4:3)</PresentationFormat>
  <Paragraphs>93</Paragraphs>
  <Slides>10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Tema di Office</vt:lpstr>
      <vt:lpstr>1_Tema di Office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ELIS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CIE</dc:creator>
  <cp:lastModifiedBy>Lucia</cp:lastModifiedBy>
  <cp:revision>505</cp:revision>
  <cp:lastPrinted>2017-03-13T14:53:51Z</cp:lastPrinted>
  <dcterms:created xsi:type="dcterms:W3CDTF">2008-04-02T13:52:36Z</dcterms:created>
  <dcterms:modified xsi:type="dcterms:W3CDTF">2020-01-22T10:16:05Z</dcterms:modified>
</cp:coreProperties>
</file>